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58" r:id="rId3"/>
    <p:sldId id="259" r:id="rId4"/>
    <p:sldId id="261" r:id="rId5"/>
    <p:sldId id="260" r:id="rId6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3168" y="-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B2F2BE-2E0F-40FF-BDD8-AF0E9F12F00B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4D238A-7585-4BC6-8FB2-6C29704EE5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7050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31C15-FBE5-40A1-BEDE-E9506F4BBD7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1117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4D238A-7585-4BC6-8FB2-6C29704EE59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7569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4D238A-7585-4BC6-8FB2-6C29704EE59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5594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4D238A-7585-4BC6-8FB2-6C29704EE59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1343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31C15-FBE5-40A1-BEDE-E9506F4BBD7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1906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6858000" cy="6096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FF4D-8288-44CC-9285-2CBDDDB3CEB9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0363-D5E4-4E26-B550-1D557773CA0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81600"/>
            <a:ext cx="4800600" cy="23368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677185"/>
            <a:ext cx="5829300" cy="1960033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FF4D-8288-44CC-9285-2CBDDDB3CEB9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0363-D5E4-4E26-B550-1D557773CA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FF4D-8288-44CC-9285-2CBDDDB3CEB9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0363-D5E4-4E26-B550-1D557773CA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6184"/>
            <a:ext cx="5943600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FF4D-8288-44CC-9285-2CBDDDB3CEB9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0363-D5E4-4E26-B550-1D557773CA0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2133600"/>
            <a:ext cx="59436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616701"/>
            <a:ext cx="5913835" cy="1816100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616452"/>
            <a:ext cx="5913835" cy="2000249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FF4D-8288-44CC-9285-2CBDDDB3CEB9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0363-D5E4-4E26-B550-1D557773CA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133600"/>
            <a:ext cx="2800350" cy="54864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3600450" y="2133600"/>
            <a:ext cx="2800350" cy="54864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6184"/>
            <a:ext cx="5943600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FF4D-8288-44CC-9285-2CBDDDB3CEB9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0363-D5E4-4E26-B550-1D557773CA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3600450" y="2946400"/>
            <a:ext cx="2800350" cy="46736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946400"/>
            <a:ext cx="2800350" cy="46736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6184"/>
            <a:ext cx="59436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33600"/>
            <a:ext cx="2800350" cy="766233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00450" y="2133600"/>
            <a:ext cx="2800350" cy="766233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FF4D-8288-44CC-9285-2CBDDDB3CEB9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0363-D5E4-4E26-B550-1D557773CA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6184"/>
            <a:ext cx="5943600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FF4D-8288-44CC-9285-2CBDDDB3CEB9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0363-D5E4-4E26-B550-1D557773CA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FF4D-8288-44CC-9285-2CBDDDB3CEB9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0363-D5E4-4E26-B550-1D557773CA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971800" y="1930400"/>
            <a:ext cx="348615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486" y="1930400"/>
            <a:ext cx="2228850" cy="146304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9486" y="3397189"/>
            <a:ext cx="2228850" cy="4222812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FF4D-8288-44CC-9285-2CBDDDB3CEB9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0363-D5E4-4E26-B550-1D557773CA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30400"/>
            <a:ext cx="2228850" cy="146304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93008" y="1930400"/>
            <a:ext cx="2564892" cy="463296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397187"/>
            <a:ext cx="2228850" cy="3206812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FF4D-8288-44CC-9285-2CBDDDB3CEB9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0363-D5E4-4E26-B550-1D557773CA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66184"/>
            <a:ext cx="5943600" cy="1524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33601"/>
            <a:ext cx="59436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86250" y="8475134"/>
            <a:ext cx="11430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60D9FF4D-8288-44CC-9285-2CBDDDB3CEB9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657850" y="8475134"/>
            <a:ext cx="7429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41670363-D5E4-4E26-B550-1D557773CA0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574431"/>
            <a:ext cx="6400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cap="all" spc="50" dirty="0" smtClean="0">
                <a:latin typeface="+mj-lt"/>
                <a:ea typeface="+mj-ea"/>
                <a:cs typeface="+mj-cs"/>
              </a:rPr>
              <a:t>SOLUTION</a:t>
            </a:r>
            <a:endParaRPr lang="en-US" sz="6000" cap="all" spc="50" dirty="0">
              <a:latin typeface="+mj-lt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0" y="7315200"/>
            <a:ext cx="54102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cap="all" spc="50" dirty="0" smtClean="0"/>
              <a:t>NILE PERCH (LATES NILOTICUS)</a:t>
            </a:r>
            <a:endParaRPr lang="en-US" sz="2800" cap="all" spc="50" dirty="0"/>
          </a:p>
          <a:p>
            <a:endParaRPr lang="en-US" dirty="0"/>
          </a:p>
        </p:txBody>
      </p:sp>
      <p:pic>
        <p:nvPicPr>
          <p:cNvPr id="4098" name="Picture 2" descr="http://www.businessdailyafrica.com/image/view/-/1086794/highRes/128258/-/maxw/600/-/gopt2gz/-/FishNileperc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12" y="2514600"/>
            <a:ext cx="566737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3355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3.bp.blogspot.com/_GuvqAqJmGHc/S0IkBurkFBI/AAAAAAAAABk/RUrJLF9fm8E/s320/Nile_perc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914400"/>
            <a:ext cx="4240694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09600" y="4536281"/>
            <a:ext cx="5715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BIG fish with an enormous appetite.  Nile perch eat fish (including their own species) crustaceans, insects, and mollusks.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Can live up to 16 years and the females  reach sexual maturity at 3 years of age.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Prolific breeders producing up to 16 million eggs per breeding cycle.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0414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abc.net.au/atthemovies/img/2005/ep53/DarwinsNightmare_01_320x18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990600"/>
            <a:ext cx="48768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90600" y="3886200"/>
            <a:ext cx="48768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An easy fish to catch using commercial fishing techniques.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A popular fish in sport fishing.</a:t>
            </a:r>
          </a:p>
          <a:p>
            <a:endParaRPr lang="en-US" dirty="0"/>
          </a:p>
        </p:txBody>
      </p:sp>
      <p:pic>
        <p:nvPicPr>
          <p:cNvPr id="2052" name="Picture 4" descr="https://encrypted-tbn0.gstatic.com/images?q=tbn:ANd9GcQ6DHblqksHV5XipANFj2Wkid-HPXiA90HxFTIFHs4AYEf5fhfbS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5965" y="5638800"/>
            <a:ext cx="396607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96281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4495800"/>
            <a:ext cx="5791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/>
              <a:t>The introduction of the </a:t>
            </a:r>
            <a:r>
              <a:rPr lang="en-US" sz="2400" dirty="0" smtClean="0"/>
              <a:t>Nile</a:t>
            </a:r>
            <a:r>
              <a:rPr lang="en-US" sz="2400" dirty="0"/>
              <a:t> perch has had a significant effect on the fishing industry.  </a:t>
            </a:r>
            <a:endParaRPr lang="en-US" sz="2400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sz="2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Large </a:t>
            </a:r>
            <a:r>
              <a:rPr lang="en-US" sz="2400" dirty="0"/>
              <a:t>factory fishing corporations have prospered greatly due to the development of the </a:t>
            </a:r>
            <a:r>
              <a:rPr lang="en-US" sz="2400" dirty="0" smtClean="0"/>
              <a:t>Nile</a:t>
            </a:r>
            <a:r>
              <a:rPr lang="en-US" sz="2400" dirty="0"/>
              <a:t> perch</a:t>
            </a:r>
            <a:r>
              <a:rPr lang="en-US" sz="2400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Labor demands have increased as well for the fishing, processing transport and export of the fish.</a:t>
            </a:r>
          </a:p>
        </p:txBody>
      </p:sp>
      <p:pic>
        <p:nvPicPr>
          <p:cNvPr id="5126" name="Picture 6" descr="http://upload.wikimedia.org/wikipedia/commons/c/c3/Lakes_Entrance_Victoria_fishing_boat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903" y="685800"/>
            <a:ext cx="4888194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1544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juliegoodwin.com.au/blog/wp-content/uploads/3-shant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990600"/>
            <a:ext cx="5355197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5800" y="5181600"/>
            <a:ext cx="53551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All along the lake shore, “boom towns” have cropped up. 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02420343"/>
      </p:ext>
    </p:extLst>
  </p:cSld>
  <p:clrMapOvr>
    <a:masterClrMapping/>
  </p:clrMapOvr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94</TotalTime>
  <Words>101</Words>
  <Application>Microsoft Office PowerPoint</Application>
  <PresentationFormat>On-screen Show (4:3)</PresentationFormat>
  <Paragraphs>21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Horizon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SUNY Campus Agreement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Master</dc:creator>
  <cp:lastModifiedBy>Master</cp:lastModifiedBy>
  <cp:revision>8</cp:revision>
  <dcterms:created xsi:type="dcterms:W3CDTF">2013-03-10T21:15:00Z</dcterms:created>
  <dcterms:modified xsi:type="dcterms:W3CDTF">2013-03-10T22:49:00Z</dcterms:modified>
</cp:coreProperties>
</file>